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59" r:id="rId5"/>
    <p:sldId id="261" r:id="rId6"/>
    <p:sldId id="264" r:id="rId7"/>
    <p:sldId id="269" r:id="rId8"/>
    <p:sldId id="270" r:id="rId9"/>
    <p:sldId id="268" r:id="rId10"/>
    <p:sldId id="266" r:id="rId11"/>
    <p:sldId id="263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27" autoAdjust="0"/>
    <p:restoredTop sz="94660"/>
  </p:normalViewPr>
  <p:slideViewPr>
    <p:cSldViewPr>
      <p:cViewPr varScale="1">
        <p:scale>
          <a:sx n="65" d="100"/>
          <a:sy n="65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425440"/>
            <a:ext cx="4800600" cy="1143000"/>
          </a:xfrm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7650"/>
            <a:ext cx="8382000" cy="4781550"/>
          </a:xfrm>
        </p:spPr>
      </p:pic>
    </p:spTree>
    <p:extLst>
      <p:ext uri="{BB962C8B-B14F-4D97-AF65-F5344CB8AC3E}">
        <p14:creationId xmlns:p14="http://schemas.microsoft.com/office/powerpoint/2010/main" val="23063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057400"/>
            <a:ext cx="6858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</a:rPr>
              <a:t>           </a:t>
            </a:r>
            <a:r>
              <a:rPr lang="en-US" sz="2800" dirty="0" err="1" smtClean="0">
                <a:solidFill>
                  <a:srgbClr val="FF0000"/>
                </a:solidFill>
              </a:rPr>
              <a:t>মূল্যায়ণ</a:t>
            </a:r>
            <a:r>
              <a:rPr lang="en-US" sz="2800" dirty="0" smtClean="0">
                <a:solidFill>
                  <a:srgbClr val="FF0000"/>
                </a:solidFill>
              </a:rPr>
              <a:t> :</a:t>
            </a:r>
            <a:endParaRPr lang="bn-BD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 </a:t>
            </a:r>
            <a:r>
              <a:rPr lang="bn-BD" sz="2800" dirty="0" smtClean="0">
                <a:solidFill>
                  <a:srgbClr val="002060"/>
                </a:solidFill>
              </a:rPr>
              <a:t>১। প্রাকৃতিক দূর্যোগ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কাকে বল</a:t>
            </a:r>
            <a:r>
              <a:rPr lang="bn-BD" sz="2800" dirty="0" smtClean="0">
                <a:solidFill>
                  <a:srgbClr val="002060"/>
                </a:solidFill>
              </a:rPr>
              <a:t>!</a:t>
            </a:r>
          </a:p>
          <a:p>
            <a:r>
              <a:rPr lang="bn-BD" sz="2800" dirty="0" smtClean="0">
                <a:solidFill>
                  <a:srgbClr val="002060"/>
                </a:solidFill>
              </a:rPr>
              <a:t>২। কয়েকটি প্রাকৃতিক দূর্যোগের নাম বল ?</a:t>
            </a:r>
          </a:p>
          <a:p>
            <a:r>
              <a:rPr lang="bn-BD" sz="2800" dirty="0">
                <a:solidFill>
                  <a:srgbClr val="002060"/>
                </a:solidFill>
              </a:rPr>
              <a:t>৩। </a:t>
            </a:r>
            <a:r>
              <a:rPr lang="bn-BD" sz="2800" dirty="0" smtClean="0">
                <a:solidFill>
                  <a:srgbClr val="002060"/>
                </a:solidFill>
              </a:rPr>
              <a:t>কয়েকটি মানব সৃষ্ট দূর্যোগের নাম বল? </a:t>
            </a:r>
          </a:p>
          <a:p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67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524000"/>
            <a:ext cx="83058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b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প্রাকৃ্তিক </a:t>
            </a:r>
            <a:r>
              <a:rPr lang="bn-BD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দূর্যোগ মোকাবেলায় কী পদক্ষেপ গ্রহন করা যায় তা বিশ্লেষণ কর।</a:t>
            </a:r>
            <a:r>
              <a:rPr lang="bn-BD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79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8991600" cy="472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309482" y="4937760"/>
            <a:ext cx="43726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8000" dirty="0"/>
              <a:t>ধন্যবাদ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08328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2590800"/>
          </a:xfrm>
        </p:spPr>
        <p:txBody>
          <a:bodyPr>
            <a:noAutofit/>
          </a:bodyPr>
          <a:lstStyle/>
          <a:p>
            <a:pPr algn="l"/>
            <a:r>
              <a:rPr lang="bn-BD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মোছাঃ পারভিন </a:t>
            </a:r>
            <a: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আকতার</a:t>
            </a:r>
            <a:r>
              <a:rPr lang="bn-BD" sz="4000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</a:t>
            </a:r>
            <a:b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সমাজ বিজ্ঞান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ইদিলপুর  </a:t>
            </a:r>
            <a: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দাখিল  মাদ্রাসা</a:t>
            </a:r>
            <a:b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সাদুল্যাপুর   </a:t>
            </a:r>
            <a:r>
              <a:rPr lang="bn-BD" sz="40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গাইবান্ধা</a:t>
            </a:r>
            <a:r>
              <a:rPr lang="bn-BD" sz="4000" b="1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1000" y="4038600"/>
            <a:ext cx="46786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বিষয়ঃ-সামাজিক বিজ্ঞান</a:t>
            </a:r>
          </a:p>
          <a:p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শ্রেণিঃষষ্ঠ 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6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294531"/>
            <a:ext cx="61722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বাংলাদেশের  প্রাকৃতিক  দূর্যোগ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295" y="313201"/>
            <a:ext cx="4136690" cy="40606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304800"/>
            <a:ext cx="3948896" cy="40690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2460" y="4648200"/>
            <a:ext cx="2872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স্বাভাবিক  অবস্থা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24600" y="4648199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বন্যা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9560" y="1143000"/>
            <a:ext cx="8534400" cy="495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48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bn-BD" sz="54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5400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শেষে শিক্ষার্থীরা</a:t>
            </a:r>
            <a:r>
              <a:rPr lang="en-US" sz="5400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--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>
                <a:latin typeface="NikoshBAN" pitchFamily="2" charset="0"/>
                <a:cs typeface="NikoshBAN" pitchFamily="2" charset="0"/>
              </a:rPr>
            </a:b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। প্রাকৃতিক </a:t>
            </a: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দূর্যোগ কাকে বলে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বলতেপারবে </a:t>
            </a:r>
            <a:r>
              <a:rPr lang="bn-BD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২। প্রাকৃতিকদূর্যোগ </a:t>
            </a: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কত প্রকার ও </a:t>
            </a:r>
            <a:r>
              <a:rPr lang="bn-BD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কী কী বলতেপারবে।</a:t>
            </a: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23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dirty="0" smtClean="0">
                <a:latin typeface="NikoshBAN" pitchFamily="2" charset="0"/>
                <a:cs typeface="NikoshBAN" pitchFamily="2" charset="0"/>
              </a:rPr>
            </a:br>
            <a:endParaRPr lang="en-US" sz="20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905000" y="2133600"/>
            <a:ext cx="6400800" cy="2362200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u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382000" cy="4811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57600" y="53340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বন্যা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81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0"/>
            <a:ext cx="8382000" cy="5638800"/>
          </a:xfrm>
        </p:spPr>
      </p:pic>
      <p:sp>
        <p:nvSpPr>
          <p:cNvPr id="2" name="TextBox 1"/>
          <p:cNvSpPr txBox="1"/>
          <p:nvPr/>
        </p:nvSpPr>
        <p:spPr>
          <a:xfrm>
            <a:off x="3657600" y="6019799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জলোচ্ছ্বাস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72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4320"/>
            <a:ext cx="7918106" cy="5562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76600" y="5968425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ভবন ধ্বস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8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16000"/>
          <a:stretch/>
        </p:blipFill>
        <p:spPr>
          <a:xfrm>
            <a:off x="45720" y="76200"/>
            <a:ext cx="4419599" cy="2819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88770" y="2865120"/>
            <a:ext cx="1546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গাছ কাটা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283464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খরা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6629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537096" y="6172200"/>
            <a:ext cx="1345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টর্নেডো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76201"/>
            <a:ext cx="4038600" cy="28193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444240"/>
            <a:ext cx="4419599" cy="27432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698" y="3444239"/>
            <a:ext cx="4000502" cy="27127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15000" y="623316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ভূমিকম্প</a:t>
            </a:r>
            <a:r>
              <a:rPr lang="bn-BD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2656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104072"/>
            <a:ext cx="74676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 </a:t>
            </a:r>
            <a:r>
              <a:rPr lang="bn-BD" sz="54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</a:p>
          <a:p>
            <a:pPr algn="ctr"/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প্রাকৃতিক দূর্যোগের </a:t>
            </a:r>
            <a:r>
              <a:rPr lang="bn-BD" sz="400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কারণগুলো ব্যাখ্যা কর</a:t>
            </a:r>
            <a:r>
              <a:rPr lang="bn-BD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42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63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মোছাঃ পারভিন আকতার সহকারী শিক্ষক  সমাজ বিজ্ঞান ইদিলপুর  দাখিল  মাদ্রাসা সাদুল্যাপুর   গাইবান্ধা।</vt:lpstr>
      <vt:lpstr>বাংলাদেশের  প্রাকৃতিক  দূর্যোগ</vt:lpstr>
      <vt:lpstr>                শিখনফল          এইপাঠ শেষে শিক্ষার্থীরা---  ১। প্রাকৃতিক দূর্যোগ কাকে বলে বলতেপারবে । ২। প্রাকৃতিকদূর্যোগ কত প্রকার ও কী কী বলতেপারবে।    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129</cp:revision>
  <dcterms:created xsi:type="dcterms:W3CDTF">2006-08-16T00:00:00Z</dcterms:created>
  <dcterms:modified xsi:type="dcterms:W3CDTF">2013-05-21T06:18:30Z</dcterms:modified>
</cp:coreProperties>
</file>